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44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4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017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996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34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42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563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55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33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71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16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16AA98-1211-4C6B-84C7-C0552B0A9421}" type="datetimeFigureOut">
              <a:rPr lang="es-ES" smtClean="0"/>
              <a:t>22/02/2023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22ADE2-64C6-40F9-B822-39485CA945FB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33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4">
            <a:extLst>
              <a:ext uri="{FF2B5EF4-FFF2-40B4-BE49-F238E27FC236}">
                <a16:creationId xmlns:a16="http://schemas.microsoft.com/office/drawing/2014/main" id="{B1E110C6-0CF1-4F44-B71F-E5691D7783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Subtítulo 15">
            <a:extLst>
              <a:ext uri="{FF2B5EF4-FFF2-40B4-BE49-F238E27FC236}">
                <a16:creationId xmlns:a16="http://schemas.microsoft.com/office/drawing/2014/main" id="{35A5282B-7FB1-41B9-924E-5889863548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024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6E4B8C-68B6-488E-B052-DB5F1A23B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DDA74C-B125-4039-89E3-6D8B793C3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76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DD1C475-8FBD-4A4F-95B1-F3C83C09F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323F55F-6A3F-4E16-8CC0-3DD76A7B07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0418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159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D8010-7AF8-4F60-8360-9286F4F34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F152DA-9A52-4CCC-8046-864EC1E8EAD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4210FA0-435C-4B66-B654-432F6D54BC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51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5879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F6967-8BF6-43F4-9207-150831B39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9B3252-DEB9-4755-945C-31933D987D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63EA14-2A98-42A8-9B33-576A5715A1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0574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123</TotalTime>
  <Words>0</Words>
  <Application>Microsoft Office PowerPoint</Application>
  <PresentationFormat>Panorámica</PresentationFormat>
  <Paragraphs>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ALFONSO CUADRADO ALVARADO</dc:creator>
  <cp:lastModifiedBy>ALFONSO CUADRADO ALVARADO</cp:lastModifiedBy>
  <cp:revision>8</cp:revision>
  <dcterms:created xsi:type="dcterms:W3CDTF">2023-02-22T16:52:34Z</dcterms:created>
  <dcterms:modified xsi:type="dcterms:W3CDTF">2023-02-22T18:56:17Z</dcterms:modified>
</cp:coreProperties>
</file>